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057734-E71A-1815-A7E4-33122E7EB7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C908AB6-4AE8-C59D-6659-EF088A9389D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87F3DE-3C78-C6FD-DE08-E0FB4C35C93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0EB595D-956C-FF07-56CD-44D78B638A7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3EB7D1F-BAB8-0F22-55DC-1E583B0188E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1328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12</cp:revision>
  <dcterms:created xsi:type="dcterms:W3CDTF">2022-05-03T18:33:00Z</dcterms:created>
  <dcterms:modified xsi:type="dcterms:W3CDTF">2023-10-17T18:42:57Z</dcterms:modified>
</cp:coreProperties>
</file>